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13"/>
  </p:notesMasterIdLst>
  <p:sldIdLst>
    <p:sldId id="256" r:id="rId2"/>
    <p:sldId id="261" r:id="rId3"/>
    <p:sldId id="257" r:id="rId4"/>
    <p:sldId id="259" r:id="rId5"/>
    <p:sldId id="265" r:id="rId6"/>
    <p:sldId id="266" r:id="rId7"/>
    <p:sldId id="267" r:id="rId8"/>
    <p:sldId id="268" r:id="rId9"/>
    <p:sldId id="262" r:id="rId10"/>
    <p:sldId id="260" r:id="rId11"/>
    <p:sldId id="258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46405-2007-4FDE-8FFF-0646B6DF3747}" type="datetimeFigureOut">
              <a:rPr lang="en-GB" smtClean="0"/>
              <a:t>06/03/2021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737B8-5D55-4DFE-BF6E-9806EA95574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4825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4737B8-5D55-4DFE-BF6E-9806EA95574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093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A39F8-75E9-44A7-8F85-29C5CA6E572D}" type="datetime1">
              <a:rPr lang="en-US" smtClean="0"/>
              <a:t>3/6/2021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35E50-3F3E-41A8-AD5D-24B27792B6E0}" type="datetime1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58E01-AD89-42BB-BBB7-5EC3612C20D3}" type="datetime1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99CE0-00D7-4732-A0C3-79F0BE03979F}" type="datetime1">
              <a:rPr lang="en-US" smtClean="0"/>
              <a:t>3/6/2021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976A-1A63-499E-981B-C01768EC8E36}" type="datetime1">
              <a:rPr lang="en-US" smtClean="0"/>
              <a:t>3/6/2021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A53C1-0A87-40C9-95D2-2EFC38A4AE03}" type="datetime1">
              <a:rPr lang="en-US" smtClean="0"/>
              <a:t>3/6/2021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82F33-A8A9-4D54-A55F-AC2D02FECABF}" type="datetime1">
              <a:rPr lang="en-US" smtClean="0"/>
              <a:t>3/6/2021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63075-97BE-45DA-8228-AF53EB0108A6}" type="datetime1">
              <a:rPr lang="en-US" smtClean="0"/>
              <a:t>3/6/2021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0A31-DA7F-4789-B6FA-C5F5345315B8}" type="datetime1">
              <a:rPr lang="en-US" smtClean="0"/>
              <a:t>3/6/2021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C8A98-EC7C-466F-B15C-0E4121A99903}" type="datetime1">
              <a:rPr lang="en-US" smtClean="0"/>
              <a:t>3/6/2021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E5576-BBAC-4001-8D78-57EFEC69450C}" type="datetime1">
              <a:rPr lang="en-US" smtClean="0"/>
              <a:t>3/6/2021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8E180F38-DAF0-450D-9207-1F805C90C85A}" type="datetime1">
              <a:rPr lang="en-US" smtClean="0"/>
              <a:t>3/6/2021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MY" dirty="0"/>
              <a:t>09 MARCH 2021</a:t>
            </a:r>
            <a:br>
              <a:rPr lang="en-MY" dirty="0"/>
            </a:br>
            <a:r>
              <a:rPr lang="en-MY" sz="2400" dirty="0"/>
              <a:t>by Muhammad </a:t>
            </a:r>
            <a:r>
              <a:rPr lang="en-MY" sz="2400" dirty="0" err="1"/>
              <a:t>azizi</a:t>
            </a:r>
            <a:r>
              <a:rPr lang="en-MY" sz="2400" dirty="0"/>
              <a:t> </a:t>
            </a:r>
            <a:r>
              <a:rPr lang="en-MY" sz="2400" dirty="0" err="1"/>
              <a:t>Mohd</a:t>
            </a:r>
            <a:r>
              <a:rPr lang="en-MY" sz="2400" dirty="0"/>
              <a:t> </a:t>
            </a:r>
            <a:r>
              <a:rPr lang="en-MY" sz="2400" dirty="0" err="1"/>
              <a:t>ariffin</a:t>
            </a:r>
            <a:endParaRPr lang="en-GB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962400"/>
            <a:ext cx="8458200" cy="914400"/>
          </a:xfrm>
        </p:spPr>
        <p:txBody>
          <a:bodyPr/>
          <a:lstStyle/>
          <a:p>
            <a:r>
              <a:rPr lang="en-GB" dirty="0"/>
              <a:t>INTERNET OF THINGS (IOT) TUTORIAL FOR BEGINNERS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"/>
            <a:ext cx="82296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55354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IOT exercise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b="1" dirty="0"/>
              <a:t>Activity 1: </a:t>
            </a:r>
            <a:r>
              <a:rPr lang="en-GB" sz="2800" dirty="0"/>
              <a:t>Installing Arduino IDE &amp; Connecting Sensors to Arduino</a:t>
            </a:r>
          </a:p>
          <a:p>
            <a:r>
              <a:rPr lang="en-GB" sz="2800" b="1" dirty="0"/>
              <a:t>Activity 2: </a:t>
            </a:r>
            <a:r>
              <a:rPr lang="en-GB" sz="2800" dirty="0"/>
              <a:t>Displaying Sensor value via HTTP Web Server</a:t>
            </a:r>
          </a:p>
          <a:p>
            <a:r>
              <a:rPr lang="en-GB" sz="2800" b="1" dirty="0"/>
              <a:t>Activity 3: </a:t>
            </a:r>
            <a:r>
              <a:rPr lang="en-GB" sz="2800" dirty="0"/>
              <a:t>Network Socket in Arduino</a:t>
            </a:r>
          </a:p>
          <a:p>
            <a:r>
              <a:rPr lang="en-GB" sz="2800" b="1" dirty="0"/>
              <a:t>Activity 4: </a:t>
            </a:r>
            <a:r>
              <a:rPr lang="en-GB" sz="2800" dirty="0"/>
              <a:t>Pushing Sensor data to MYSQL Server</a:t>
            </a:r>
          </a:p>
          <a:p>
            <a:r>
              <a:rPr lang="en-GB" sz="2800" dirty="0"/>
              <a:t>@Firebase</a:t>
            </a:r>
          </a:p>
          <a:p>
            <a:r>
              <a:rPr lang="en-GB" sz="2800" b="1" dirty="0"/>
              <a:t>Activity 5: </a:t>
            </a:r>
            <a:r>
              <a:rPr lang="en-GB" sz="2800" dirty="0"/>
              <a:t>Pushing sensor data to Blynk Platform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482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idx="4294967295"/>
          </p:nvPr>
        </p:nvSpPr>
        <p:spPr>
          <a:xfrm>
            <a:off x="685800" y="1752600"/>
            <a:ext cx="8458200" cy="1222375"/>
          </a:xfrm>
        </p:spPr>
        <p:txBody>
          <a:bodyPr/>
          <a:lstStyle/>
          <a:p>
            <a:r>
              <a:rPr lang="en-MY" dirty="0"/>
              <a:t>Thank you</a:t>
            </a:r>
            <a:br>
              <a:rPr lang="en-MY" dirty="0"/>
            </a:br>
            <a:r>
              <a:rPr lang="en-GB" dirty="0"/>
              <a:t>let's get our hands dirty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7" t="5758" r="5455" b="4545"/>
          <a:stretch/>
        </p:blipFill>
        <p:spPr bwMode="auto">
          <a:xfrm>
            <a:off x="2782160" y="3200400"/>
            <a:ext cx="3542440" cy="2985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54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Introduction to </a:t>
            </a:r>
            <a:r>
              <a:rPr lang="en-MY" dirty="0" err="1"/>
              <a:t>iot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1000" y="1447800"/>
            <a:ext cx="77724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b="1" dirty="0"/>
              <a:t>IEEE Definition:</a:t>
            </a:r>
          </a:p>
          <a:p>
            <a:endParaRPr lang="en-GB" dirty="0"/>
          </a:p>
          <a:p>
            <a:r>
              <a:rPr lang="en-GB" sz="2000" dirty="0"/>
              <a:t>“A network of items, each embedded with sensors, which are connected to the Internet.” </a:t>
            </a:r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805867"/>
            <a:ext cx="6515100" cy="389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07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Iot</a:t>
            </a:r>
            <a:r>
              <a:rPr lang="en-MY" dirty="0"/>
              <a:t> Architecture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798927"/>
            <a:ext cx="8801100" cy="4068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18299" y="5867400"/>
            <a:ext cx="29658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dirty="0"/>
              <a:t>Arduino UNO</a:t>
            </a:r>
            <a:br>
              <a:rPr lang="en-MY" dirty="0"/>
            </a:br>
            <a:r>
              <a:rPr lang="en-MY" dirty="0"/>
              <a:t>Node MCU ESP8266/ESP32</a:t>
            </a:r>
          </a:p>
          <a:p>
            <a:r>
              <a:rPr lang="en-MY" dirty="0"/>
              <a:t>Raspberry PI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761016" y="1176196"/>
            <a:ext cx="1706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</a:t>
            </a:r>
          </a:p>
          <a:p>
            <a:r>
              <a:rPr lang="en-US" dirty="0"/>
              <a:t>Wi-Fi/Lora WAN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24459" y="1060263"/>
            <a:ext cx="4191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/>
              <a:t>Firebase</a:t>
            </a:r>
          </a:p>
          <a:p>
            <a:r>
              <a:rPr lang="en-MY" sz="1400" dirty="0"/>
              <a:t>Blynk / Things Speak Platform</a:t>
            </a:r>
          </a:p>
          <a:p>
            <a:r>
              <a:rPr lang="en-MY" sz="1400" dirty="0"/>
              <a:t>Digital Ocean / Amazon AWS</a:t>
            </a: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736362-42CC-4130-95E3-A5C8CE699028}"/>
              </a:ext>
            </a:extLst>
          </p:cNvPr>
          <p:cNvSpPr txBox="1"/>
          <p:nvPr/>
        </p:nvSpPr>
        <p:spPr>
          <a:xfrm>
            <a:off x="133165" y="5856281"/>
            <a:ext cx="128291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r>
              <a:rPr lang="en-MY" sz="1400" dirty="0"/>
              <a:t>HT11</a:t>
            </a:r>
          </a:p>
          <a:p>
            <a:r>
              <a:rPr lang="en-MY" sz="1400" dirty="0"/>
              <a:t>DHT22</a:t>
            </a:r>
          </a:p>
          <a:p>
            <a:r>
              <a:rPr lang="en-MY" sz="1400" dirty="0"/>
              <a:t>CO2 Sensor</a:t>
            </a:r>
          </a:p>
          <a:p>
            <a:r>
              <a:rPr lang="en-MY" sz="1400" dirty="0"/>
              <a:t>Motion Sensor</a:t>
            </a:r>
            <a:endParaRPr lang="en-GB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213266-8935-418F-96E3-F0AAB9D16B61}"/>
              </a:ext>
            </a:extLst>
          </p:cNvPr>
          <p:cNvSpPr txBox="1"/>
          <p:nvPr/>
        </p:nvSpPr>
        <p:spPr>
          <a:xfrm>
            <a:off x="6400800" y="5858732"/>
            <a:ext cx="4191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400" dirty="0"/>
              <a:t>Grafana</a:t>
            </a:r>
            <a:br>
              <a:rPr lang="en-MY" sz="1400" dirty="0"/>
            </a:br>
            <a:r>
              <a:rPr lang="en-MY" sz="1400" dirty="0"/>
              <a:t>Laravel</a:t>
            </a:r>
            <a:br>
              <a:rPr lang="en-MY" sz="1400" dirty="0"/>
            </a:br>
            <a:r>
              <a:rPr lang="en-MY" sz="1400" dirty="0"/>
              <a:t>PHP/MYSQL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035364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IOT hardware (Microcontroller)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65237"/>
            <a:ext cx="8686800" cy="4525963"/>
          </a:xfrm>
        </p:spPr>
        <p:txBody>
          <a:bodyPr/>
          <a:lstStyle/>
          <a:p>
            <a:r>
              <a:rPr lang="en-MY" dirty="0" err="1"/>
              <a:t>NodeMCU</a:t>
            </a:r>
            <a:r>
              <a:rPr lang="en-MY" dirty="0"/>
              <a:t> ESP8266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904999"/>
            <a:ext cx="5715000" cy="4815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0255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IOT hardware (Single-board computer)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65237"/>
            <a:ext cx="8686800" cy="4525963"/>
          </a:xfrm>
        </p:spPr>
        <p:txBody>
          <a:bodyPr/>
          <a:lstStyle/>
          <a:p>
            <a:r>
              <a:rPr lang="en-MY" dirty="0"/>
              <a:t>Raspberry PI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46F87F-F873-4232-9F1D-9DC8F6611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057400"/>
            <a:ext cx="51054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02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/>
              <a:t>IOT hardware (Sensors)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65237"/>
            <a:ext cx="8686800" cy="4525963"/>
          </a:xfrm>
        </p:spPr>
        <p:txBody>
          <a:bodyPr/>
          <a:lstStyle/>
          <a:p>
            <a:r>
              <a:rPr lang="en-MY" dirty="0"/>
              <a:t>DHT11 &amp; 22 (Temperature &amp; Humidity)</a:t>
            </a:r>
          </a:p>
          <a:p>
            <a:r>
              <a:rPr lang="en-MY" dirty="0"/>
              <a:t>Soil Moisture Sensor</a:t>
            </a:r>
          </a:p>
          <a:p>
            <a:r>
              <a:rPr lang="en-MY" dirty="0"/>
              <a:t>CO2 Sensor</a:t>
            </a:r>
          </a:p>
          <a:p>
            <a:r>
              <a:rPr lang="en-MY" dirty="0"/>
              <a:t>PH Sensor</a:t>
            </a:r>
          </a:p>
          <a:p>
            <a:r>
              <a:rPr lang="en-MY" dirty="0"/>
              <a:t>Motion Sensor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4D1F85-42C5-4CF4-AA2F-0A69E4CCE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37" y="2438401"/>
            <a:ext cx="5151839" cy="428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423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/>
              <a:t>IOT hardware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65237"/>
            <a:ext cx="8686800" cy="4525963"/>
          </a:xfrm>
        </p:spPr>
        <p:txBody>
          <a:bodyPr/>
          <a:lstStyle/>
          <a:p>
            <a:r>
              <a:rPr lang="en-MY" dirty="0"/>
              <a:t>Relay</a:t>
            </a:r>
          </a:p>
          <a:p>
            <a:r>
              <a:rPr lang="en-MY" dirty="0"/>
              <a:t>Buzzer</a:t>
            </a:r>
          </a:p>
          <a:p>
            <a:r>
              <a:rPr lang="en-MY" dirty="0"/>
              <a:t>Water Pump</a:t>
            </a:r>
          </a:p>
          <a:p>
            <a:r>
              <a:rPr lang="en-MY" dirty="0"/>
              <a:t>LCD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E74261-EF10-4D5E-94F1-AAB9967EB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907219"/>
            <a:ext cx="2209800" cy="190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C5C11C-C508-4F3B-8DCF-26D03056A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600" y="1907219"/>
            <a:ext cx="1905000" cy="1905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F60919-B9D3-4DB8-960F-C0A822D8E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4174724"/>
            <a:ext cx="2209800" cy="220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23E9B8-09C2-4C7E-AC50-4EDB2A09C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4178422"/>
            <a:ext cx="1905000" cy="220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37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dirty="0"/>
              <a:t>IOT hardware (Connectivity)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65237"/>
            <a:ext cx="8686800" cy="4525963"/>
          </a:xfrm>
        </p:spPr>
        <p:txBody>
          <a:bodyPr/>
          <a:lstStyle/>
          <a:p>
            <a:r>
              <a:rPr lang="en-MY" dirty="0"/>
              <a:t>Wi-Fi</a:t>
            </a:r>
          </a:p>
          <a:p>
            <a:r>
              <a:rPr lang="en-MY" dirty="0"/>
              <a:t>Ethernet</a:t>
            </a:r>
          </a:p>
          <a:p>
            <a:r>
              <a:rPr lang="en-MY" dirty="0" err="1"/>
              <a:t>LoraWAN</a:t>
            </a:r>
            <a:endParaRPr lang="en-MY" dirty="0"/>
          </a:p>
          <a:p>
            <a:r>
              <a:rPr lang="en-MY" dirty="0"/>
              <a:t>Bluetooth</a:t>
            </a:r>
          </a:p>
          <a:p>
            <a:r>
              <a:rPr lang="en-MY" dirty="0"/>
              <a:t>Zigbee</a:t>
            </a:r>
          </a:p>
          <a:p>
            <a:r>
              <a:rPr lang="en-MY" dirty="0"/>
              <a:t>GSM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F6CC59-6F22-45C5-A22C-562E1D12D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330911"/>
            <a:ext cx="1905000" cy="1905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B337E9-C0A9-4591-807D-7AA7F8AD9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445" y="1330911"/>
            <a:ext cx="3048000" cy="304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436332-2510-42E5-85B7-452ECA6F7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7158" y="3429000"/>
            <a:ext cx="1902041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31CFC8-5627-4D71-A058-3A9D5DE4D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444" y="4511040"/>
            <a:ext cx="260855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88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IOT Software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65237"/>
            <a:ext cx="8686800" cy="4525963"/>
          </a:xfrm>
        </p:spPr>
        <p:txBody>
          <a:bodyPr>
            <a:normAutofit/>
          </a:bodyPr>
          <a:lstStyle/>
          <a:p>
            <a:r>
              <a:rPr lang="en-MY" sz="2400" dirty="0"/>
              <a:t>Arduino IDE</a:t>
            </a:r>
          </a:p>
          <a:p>
            <a:r>
              <a:rPr lang="en-MY" sz="2400" dirty="0"/>
              <a:t>IBM </a:t>
            </a:r>
            <a:r>
              <a:rPr lang="en-MY" sz="2400" dirty="0" err="1"/>
              <a:t>NodeRED</a:t>
            </a:r>
            <a:endParaRPr lang="en-MY" sz="2400" dirty="0"/>
          </a:p>
          <a:p>
            <a:r>
              <a:rPr lang="en-MY" sz="2400" dirty="0" err="1"/>
              <a:t>MicroPython</a:t>
            </a:r>
            <a:endParaRPr lang="en-MY" sz="2400" dirty="0"/>
          </a:p>
          <a:p>
            <a:r>
              <a:rPr lang="en-MY" sz="2400" dirty="0" err="1"/>
              <a:t>Blynk</a:t>
            </a:r>
            <a:r>
              <a:rPr lang="en-MY" sz="2400" dirty="0"/>
              <a:t> Smartphone App</a:t>
            </a:r>
            <a:endParaRPr lang="en-GB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495" y="2260257"/>
            <a:ext cx="4648200" cy="4454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5088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3503</TotalTime>
  <Words>219</Words>
  <Application>Microsoft Office PowerPoint</Application>
  <PresentationFormat>On-screen Show (4:3)</PresentationFormat>
  <Paragraphs>65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Franklin Gothic Book</vt:lpstr>
      <vt:lpstr>Franklin Gothic Medium</vt:lpstr>
      <vt:lpstr>Wingdings 2</vt:lpstr>
      <vt:lpstr>Trek</vt:lpstr>
      <vt:lpstr>09 MARCH 2021 by Muhammad azizi Mohd ariffin</vt:lpstr>
      <vt:lpstr>Introduction to iot</vt:lpstr>
      <vt:lpstr>Iot Architecture</vt:lpstr>
      <vt:lpstr>IOT hardware (Microcontroller)</vt:lpstr>
      <vt:lpstr>IOT hardware (Single-board computer)</vt:lpstr>
      <vt:lpstr>IOT hardware (Sensors)</vt:lpstr>
      <vt:lpstr>IOT hardware</vt:lpstr>
      <vt:lpstr>IOT hardware (Connectivity)</vt:lpstr>
      <vt:lpstr>IOT Software</vt:lpstr>
      <vt:lpstr>IOT exercise</vt:lpstr>
      <vt:lpstr>Thank you let's get our hands dirty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Azizi</dc:creator>
  <cp:lastModifiedBy>MUHAMMAD AZIZI BIN MOHD ARIFFIN</cp:lastModifiedBy>
  <cp:revision>18</cp:revision>
  <dcterms:created xsi:type="dcterms:W3CDTF">2006-08-16T00:00:00Z</dcterms:created>
  <dcterms:modified xsi:type="dcterms:W3CDTF">2021-03-07T15:05:15Z</dcterms:modified>
</cp:coreProperties>
</file>